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8"/>
  </p:handoutMasterIdLst>
  <p:sldIdLst>
    <p:sldId id="256" r:id="rId3"/>
    <p:sldId id="257" r:id="rId4"/>
    <p:sldId id="382" r:id="rId6"/>
    <p:sldId id="310" r:id="rId7"/>
    <p:sldId id="420" r:id="rId8"/>
    <p:sldId id="311" r:id="rId9"/>
    <p:sldId id="284" r:id="rId10"/>
    <p:sldId id="312" r:id="rId11"/>
    <p:sldId id="313" r:id="rId12"/>
    <p:sldId id="263" r:id="rId13"/>
    <p:sldId id="264" r:id="rId14"/>
    <p:sldId id="265" r:id="rId15"/>
    <p:sldId id="421" r:id="rId16"/>
    <p:sldId id="266" r:id="rId17"/>
    <p:sldId id="267" r:id="rId18"/>
    <p:sldId id="268" r:id="rId19"/>
    <p:sldId id="259" r:id="rId20"/>
    <p:sldId id="270" r:id="rId21"/>
    <p:sldId id="271" r:id="rId22"/>
    <p:sldId id="272" r:id="rId23"/>
    <p:sldId id="273" r:id="rId24"/>
    <p:sldId id="274" r:id="rId25"/>
    <p:sldId id="275" r:id="rId26"/>
    <p:sldId id="276" r:id="rId27"/>
    <p:sldId id="348" r:id="rId28"/>
    <p:sldId id="365" r:id="rId29"/>
    <p:sldId id="283" r:id="rId30"/>
    <p:sldId id="278" r:id="rId31"/>
    <p:sldId id="279" r:id="rId32"/>
    <p:sldId id="280" r:id="rId33"/>
    <p:sldId id="281" r:id="rId34"/>
    <p:sldId id="282" r:id="rId35"/>
    <p:sldId id="285" r:id="rId36"/>
    <p:sldId id="314" r:id="rId37"/>
    <p:sldId id="315" r:id="rId38"/>
    <p:sldId id="316" r:id="rId39"/>
    <p:sldId id="317" r:id="rId40"/>
    <p:sldId id="343" r:id="rId41"/>
    <p:sldId id="344" r:id="rId42"/>
    <p:sldId id="277" r:id="rId43"/>
    <p:sldId id="308" r:id="rId44"/>
    <p:sldId id="309" r:id="rId45"/>
    <p:sldId id="422" r:id="rId46"/>
    <p:sldId id="459"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https://jerry2yang.wordpress.com/2011/10/05/linux-display0-0/</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3525"/>
            <a:ext cx="10515600" cy="598170"/>
          </a:xfrm>
        </p:spPr>
        <p:txBody>
          <a:bodyPr>
            <a:normAutofit fontScale="90000"/>
          </a:bodyPr>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4625"/>
            <a:ext cx="10515600" cy="582295"/>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10000"/>
          </a:bodyPr>
          <a:p>
            <a:r>
              <a:rPr lang="zh-CN" altLang="en-US"/>
              <a:t>cros_workon is a </a:t>
            </a:r>
            <a:r>
              <a:rPr lang="en-US" altLang="zh-CN"/>
              <a:t>bash script that is used to select which portage packages you intent to work on.</a:t>
            </a:r>
            <a:endParaRPr lang="en-US" altLang="zh-CN"/>
          </a:p>
          <a:p>
            <a:r>
              <a:rPr lang="en-US" altLang="zh-CN"/>
              <a:t>The “cros_workon start” command will:</a:t>
            </a:r>
            <a:endParaRPr lang="en-US" altLang="zh-CN"/>
          </a:p>
          <a:p>
            <a:pPr lvl="1"/>
            <a:r>
              <a:rPr lang="en-US" altLang="zh-CN" sz="2400"/>
              <a:t>Use the -9999 ebuild for a package;</a:t>
            </a:r>
            <a:endParaRPr lang="en-US" altLang="zh-CN" sz="2400"/>
          </a:p>
          <a:p>
            <a:pPr lvl="1"/>
            <a:r>
              <a:rPr lang="en-US" altLang="zh-CN" sz="2400"/>
              <a:t>Build from local sources.</a:t>
            </a:r>
            <a:endParaRPr lang="en-US" altLang="zh-CN" sz="2400"/>
          </a:p>
          <a:p>
            <a:pPr lvl="0"/>
            <a:r>
              <a:rPr lang="en-US" altLang="zh-CN" sz="2800"/>
              <a:t>The “cros_workon stop” command will:</a:t>
            </a:r>
            <a:endParaRPr lang="en-US" altLang="zh-CN" sz="2800"/>
          </a:p>
          <a:p>
            <a:pPr lvl="1"/>
            <a:r>
              <a:rPr lang="en-US" altLang="zh-CN" sz="2400"/>
              <a:t>Revert to the latest stable ebuild;</a:t>
            </a:r>
            <a:endParaRPr lang="en-US" altLang="zh-CN" sz="2400"/>
          </a:p>
          <a:p>
            <a:pPr lvl="1"/>
            <a:r>
              <a:rPr lang="en-US" altLang="zh-CN" sz="2400"/>
              <a:t>Use prebuilt binaries when possible.</a:t>
            </a:r>
            <a:endParaRPr lang="en-US" altLang="zh-CN" sz="2400"/>
          </a:p>
          <a:p>
            <a:pPr lvl="0"/>
            <a:r>
              <a:rPr lang="en-US" altLang="zh-CN"/>
              <a:t>“cros_workon info, list and list-all” commands are useful.</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7325"/>
            <a:ext cx="10515600" cy="746760"/>
          </a:xfrm>
        </p:spPr>
        <p:txBody>
          <a:bodyPr>
            <a:normAutofit fontScale="90000"/>
          </a:bodyPr>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lnSpcReduction="10000"/>
          </a:bodyPr>
          <a:p>
            <a:r>
              <a:rPr lang="en-US" altLang="zh-CN"/>
              <a:t>cros_workon package</a:t>
            </a:r>
            <a:endParaRPr lang="en-US" altLang="zh-CN"/>
          </a:p>
          <a:p>
            <a:pPr lvl="1"/>
            <a:r>
              <a:rPr lang="en-US" altLang="zh-CN"/>
              <a:t>If an ebuild inherits cros_workon it is a cros_workon package.</a:t>
            </a:r>
            <a:endParaRPr lang="en-US" altLang="zh-CN"/>
          </a:p>
          <a:p>
            <a:pPr lvl="1"/>
            <a:r>
              <a:rPr lang="en-US" altLang="zh-CN"/>
              <a:t>If you need to modify a cros_workon ebuild you must modify the -9999 version of the ebuild.</a:t>
            </a:r>
            <a:endParaRPr lang="en-US" altLang="zh-CN"/>
          </a:p>
          <a:p>
            <a:pPr lvl="2"/>
            <a:r>
              <a:rPr lang="en-US" altLang="zh-CN"/>
              <a:t>When the change is submitted the builders will automatically up-rev the current stable ebuild and replace it with the contents of the -9999 ebuild.</a:t>
            </a:r>
            <a:endParaRPr lang="en-US" altLang="zh-CN"/>
          </a:p>
          <a:p>
            <a:pPr lvl="0"/>
            <a:r>
              <a:rPr lang="en-US" altLang="zh-CN"/>
              <a:t>Non cros_workon packages</a:t>
            </a:r>
            <a:endParaRPr lang="en-US" altLang="zh-CN"/>
          </a:p>
          <a:p>
            <a:pPr lvl="1"/>
            <a:r>
              <a:rPr lang="en-US" altLang="zh-CN"/>
              <a:t>The package's ebuild file DOES NOT contain “inherit cros_workon” statement</a:t>
            </a:r>
            <a:endParaRPr lang="en-US" altLang="zh-CN"/>
          </a:p>
          <a:p>
            <a:pPr lvl="1"/>
            <a:r>
              <a:rPr lang="en-US" altLang="zh-CN"/>
              <a:t>If so, “cros_workon” commands DO NOT work on this package.</a:t>
            </a:r>
            <a:endParaRPr lang="en-US" altLang="zh-CN"/>
          </a:p>
          <a:p>
            <a:pPr lvl="1"/>
            <a:r>
              <a:rPr lang="en-US" altLang="zh-CN"/>
              <a:t>If you need to change an ebuild for a non cros_workon package then when submitting the change you will need to manually up-rev the ebuild.</a:t>
            </a:r>
            <a:endParaRPr lang="en-US" altLang="zh-CN"/>
          </a:p>
          <a:p>
            <a:pPr lvl="2"/>
            <a:r>
              <a:rPr lang="en-US" altLang="zh-CN" sz="2000"/>
              <a:t>For example, git mv arbitrary-0.0.1-r3 arbitrary-0.0.1-r4</a:t>
            </a:r>
            <a:endParaRPr lang="en-US" altLang="zh-CN" sz="2000"/>
          </a:p>
          <a:p>
            <a:pPr lvl="0"/>
            <a:r>
              <a:rPr lang="en-US" altLang="zh-CN"/>
              <a:t>Pre-built</a:t>
            </a:r>
            <a:endParaRPr lang="en-US" altLang="zh-CN"/>
          </a:p>
          <a:p>
            <a:pPr lvl="1"/>
            <a:r>
              <a:rPr lang="en-US" altLang="zh-CN"/>
              <a:t>The locations of the pre-builts is kept in : chromeos-partner-overlay/chromeos/binhost/target</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5510"/>
          </a:xfrm>
        </p:spPr>
        <p:txBody>
          <a:bodyPr>
            <a:normAutofit fontScale="90000"/>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2890"/>
            <a:ext cx="10515600" cy="532130"/>
          </a:xfrm>
        </p:spPr>
        <p:txBody>
          <a:bodyPr>
            <a:normAutofit fontScale="90000"/>
          </a:bodyPr>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0000"/>
          </a:bodyPr>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40000"/>
              </a:lnSpc>
            </a:pPr>
            <a:r>
              <a:rPr lang="en-US" altLang="zh-CN"/>
              <a:t>For with DT support refer to Documentation/devicetree/bindings/gpio/gpio.txt.</a:t>
            </a:r>
            <a:endParaRPr lang="en-US" altLang="zh-CN"/>
          </a:p>
          <a:p>
            <a:pPr fontAlgn="auto">
              <a:lnSpc>
                <a:spcPct val="140000"/>
              </a:lnSpc>
            </a:pPr>
            <a:r>
              <a:rPr lang="en-US" altLang="zh-CN"/>
              <a:t>For non-DT support, user can call gpiochip_add_pin_range() with appropriate</a:t>
            </a:r>
            <a:endParaRPr lang="en-US" altLang="zh-CN"/>
          </a:p>
          <a:p>
            <a:pPr fontAlgn="auto">
              <a:lnSpc>
                <a:spcPct val="140000"/>
              </a:lnSpc>
            </a:pPr>
            <a:r>
              <a:rPr lang="en-US" altLang="zh-CN"/>
              <a:t>parameters to register a range of gpio pins with a pinctrl driver.</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04470" y="106680"/>
            <a:ext cx="7125970" cy="6666865"/>
          </a:xfrm>
        </p:spPr>
        <p:txBody>
          <a:bodyPr>
            <a:noAutofit/>
          </a:bodyPr>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0500"/>
            <a:ext cx="10515600" cy="594995"/>
          </a:xfrm>
        </p:spPr>
        <p:txBody>
          <a:bodyPr>
            <a:normAutofit fontScale="90000"/>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Equery</a:t>
            </a:r>
            <a:endParaRPr lang="en-US" altLang="zh-CN"/>
          </a:p>
        </p:txBody>
      </p:sp>
      <p:sp>
        <p:nvSpPr>
          <p:cNvPr id="3" name="内容占位符 2"/>
          <p:cNvSpPr>
            <a:spLocks noGrp="1"/>
          </p:cNvSpPr>
          <p:nvPr>
            <p:ph idx="1"/>
          </p:nvPr>
        </p:nvSpPr>
        <p:spPr/>
        <p:txBody>
          <a:bodyPr/>
          <a:p>
            <a:r>
              <a:rPr lang="en-US" altLang="zh-CN"/>
              <a:t>Equery can be used to collect a variaty of information from Portage. Some common usages are:</a:t>
            </a:r>
            <a:endParaRPr lang="en-US" altLang="zh-CN"/>
          </a:p>
          <a:p>
            <a:pPr lvl="1"/>
            <a:r>
              <a:rPr lang="en-US" altLang="zh-CN"/>
              <a:t>equery belongs &lt;file&gt;: tells you what package a file come from</a:t>
            </a:r>
            <a:endParaRPr lang="en-US" altLang="zh-CN"/>
          </a:p>
          <a:p>
            <a:pPr lvl="1"/>
            <a:r>
              <a:rPr lang="en-US" altLang="zh-CN"/>
              <a:t>equery which &lt;package&gt;: tells you which ebuild is used for a package</a:t>
            </a:r>
            <a:endParaRPr lang="en-US" altLang="zh-CN"/>
          </a:p>
          <a:p>
            <a:pPr lvl="1"/>
            <a:r>
              <a:rPr lang="en-US" altLang="zh-CN"/>
              <a:t>equery depends &lt;package&gt;: tells you what pakages are dependent on a package</a:t>
            </a:r>
            <a:endParaRPr lang="en-US" altLang="zh-CN"/>
          </a:p>
          <a:p>
            <a:pPr lvl="1"/>
            <a:r>
              <a:rPr lang="en-US" altLang="zh-CN"/>
              <a:t>equery files &lt;package&gt;: tells you what files installed belonging to a particular package</a:t>
            </a:r>
            <a:endParaRPr lang="en-US" altLang="zh-CN"/>
          </a:p>
          <a:p>
            <a:pPr lvl="1"/>
            <a:r>
              <a:rPr lang="en-US" altLang="zh-CN"/>
              <a:t>equery uses &lt;package&gt;: tells you what USE flags are enabled for a package</a:t>
            </a:r>
            <a:endParaRPr lang="en-US" altLang="zh-CN"/>
          </a:p>
          <a:p>
            <a:pPr lvl="1"/>
            <a:r>
              <a:rPr lang="en-US" altLang="zh-CN"/>
              <a:t>equery-$BOARD g &lt;package-name&gt;: Show the dependency graph for a package</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821055"/>
          </a:xfrm>
        </p:spPr>
        <p:txBody>
          <a:bodyPr>
            <a:normAutofit/>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186180"/>
            <a:ext cx="11024235" cy="54463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Chromium OS UI Framework</a:t>
            </a:r>
            <a:endParaRPr lang="en-US" altLang="zh-CN"/>
          </a:p>
        </p:txBody>
      </p:sp>
      <p:sp>
        <p:nvSpPr>
          <p:cNvPr id="3" name="内容占位符 2"/>
          <p:cNvSpPr>
            <a:spLocks noGrp="1"/>
          </p:cNvSpPr>
          <p:nvPr>
            <p:ph idx="1"/>
          </p:nvPr>
        </p:nvSpPr>
        <p:spPr/>
        <p:txBody>
          <a:bodyPr/>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6225"/>
            <a:ext cx="10515600" cy="615315"/>
          </a:xfrm>
        </p:spPr>
        <p:txBody>
          <a:bodyPr>
            <a:normAutofit fontScale="90000"/>
          </a:bodyPr>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p>
            <a:r>
              <a:rPr lang="zh-CN" altLang="en-US"/>
              <a:t>在Linux/Unix類操作系統上, DISPLAY用來設置將圖形顯示到何處. 在終端上輸入printenv查看當前環境變量</a:t>
            </a:r>
            <a:r>
              <a:rPr lang="en-US" altLang="zh-CN"/>
              <a:t>. </a:t>
            </a:r>
            <a:endParaRPr lang="en-US" altLang="zh-CN"/>
          </a:p>
          <a:p>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86130"/>
          </a:xfrm>
        </p:spPr>
        <p:txBody>
          <a:bodyPr/>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36119</Words>
  <Application>WPS 演示</Application>
  <PresentationFormat>宽屏</PresentationFormat>
  <Paragraphs>703</Paragraphs>
  <Slides>44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44</vt:i4>
      </vt:variant>
    </vt:vector>
  </HeadingPairs>
  <TitlesOfParts>
    <vt:vector size="58" baseType="lpstr">
      <vt:lpstr>Arial</vt:lpstr>
      <vt:lpstr>宋体</vt:lpstr>
      <vt:lpstr>Wingdings</vt:lpstr>
      <vt:lpstr>-apple-system</vt:lpstr>
      <vt:lpstr>Arial Unicode MS</vt:lpstr>
      <vt:lpstr>Source Code Pro</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Ninja</vt:lpstr>
      <vt:lpstr>cros_workon</vt:lpstr>
      <vt:lpstr>What is a cros_workon package, and non cros_workon packages?</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Running Custom Containers Under Chromium OS</vt:lpstr>
      <vt:lpstr>Chromium OS UI Framework</vt:lpstr>
      <vt:lpstr>Linux DISPLAY=:0.0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 Zhang</cp:lastModifiedBy>
  <cp:revision>220</cp:revision>
  <dcterms:created xsi:type="dcterms:W3CDTF">2018-09-30T08:29:00Z</dcterms:created>
  <dcterms:modified xsi:type="dcterms:W3CDTF">2018-10-07T09:09:45Z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